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6" r:id="rId11"/>
    <p:sldId id="267" r:id="rId12"/>
    <p:sldId id="26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56BE1AE-8C04-4684-82C6-25F5962F6222}" v="62" dt="2025-07-21T15:01:41.3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62" autoAdjust="0"/>
    <p:restoredTop sz="94660"/>
  </p:normalViewPr>
  <p:slideViewPr>
    <p:cSldViewPr snapToGrid="0">
      <p:cViewPr varScale="1">
        <p:scale>
          <a:sx n="78" d="100"/>
          <a:sy n="78" d="100"/>
        </p:scale>
        <p:origin x="66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eng Yang" userId="68ac7962-048f-44ea-818f-13858d136665" providerId="ADAL" clId="{B99DA853-9EC0-4E04-9D45-ECDAF35A74CB}"/>
    <pc:docChg chg="modSld">
      <pc:chgData name="Sheng Yang" userId="68ac7962-048f-44ea-818f-13858d136665" providerId="ADAL" clId="{B99DA853-9EC0-4E04-9D45-ECDAF35A74CB}" dt="2025-07-21T21:13:19.783" v="1" actId="403"/>
      <pc:docMkLst>
        <pc:docMk/>
      </pc:docMkLst>
      <pc:sldChg chg="modSp mod">
        <pc:chgData name="Sheng Yang" userId="68ac7962-048f-44ea-818f-13858d136665" providerId="ADAL" clId="{B99DA853-9EC0-4E04-9D45-ECDAF35A74CB}" dt="2025-07-21T21:13:14.752" v="0" actId="403"/>
        <pc:sldMkLst>
          <pc:docMk/>
          <pc:sldMk cId="58790158" sldId="266"/>
        </pc:sldMkLst>
        <pc:spChg chg="mod">
          <ac:chgData name="Sheng Yang" userId="68ac7962-048f-44ea-818f-13858d136665" providerId="ADAL" clId="{B99DA853-9EC0-4E04-9D45-ECDAF35A74CB}" dt="2025-07-21T21:13:14.752" v="0" actId="403"/>
          <ac:spMkLst>
            <pc:docMk/>
            <pc:sldMk cId="58790158" sldId="266"/>
            <ac:spMk id="6" creationId="{5ADC1511-466E-AA8A-77DD-E485FF9E85BC}"/>
          </ac:spMkLst>
        </pc:spChg>
      </pc:sldChg>
      <pc:sldChg chg="modSp mod">
        <pc:chgData name="Sheng Yang" userId="68ac7962-048f-44ea-818f-13858d136665" providerId="ADAL" clId="{B99DA853-9EC0-4E04-9D45-ECDAF35A74CB}" dt="2025-07-21T21:13:19.783" v="1" actId="403"/>
        <pc:sldMkLst>
          <pc:docMk/>
          <pc:sldMk cId="1749623636" sldId="267"/>
        </pc:sldMkLst>
        <pc:spChg chg="mod">
          <ac:chgData name="Sheng Yang" userId="68ac7962-048f-44ea-818f-13858d136665" providerId="ADAL" clId="{B99DA853-9EC0-4E04-9D45-ECDAF35A74CB}" dt="2025-07-21T21:13:19.783" v="1" actId="403"/>
          <ac:spMkLst>
            <pc:docMk/>
            <pc:sldMk cId="1749623636" sldId="267"/>
            <ac:spMk id="6" creationId="{3C2B8F03-9FC5-4660-2731-B348415DD045}"/>
          </ac:spMkLst>
        </pc:spChg>
      </pc:sldChg>
    </pc:docChg>
  </pc:docChgLst>
  <pc:docChgLst>
    <pc:chgData name="Sheng Yang" userId="68ac7962-048f-44ea-818f-13858d136665" providerId="ADAL" clId="{E56BE1AE-8C04-4684-82C6-25F5962F6222}"/>
    <pc:docChg chg="undo custSel addSld delSld modSld">
      <pc:chgData name="Sheng Yang" userId="68ac7962-048f-44ea-818f-13858d136665" providerId="ADAL" clId="{E56BE1AE-8C04-4684-82C6-25F5962F6222}" dt="2025-07-21T15:02:00.400" v="518" actId="47"/>
      <pc:docMkLst>
        <pc:docMk/>
      </pc:docMkLst>
      <pc:sldChg chg="delSp mod">
        <pc:chgData name="Sheng Yang" userId="68ac7962-048f-44ea-818f-13858d136665" providerId="ADAL" clId="{E56BE1AE-8C04-4684-82C6-25F5962F6222}" dt="2025-07-21T14:33:26.712" v="1" actId="478"/>
        <pc:sldMkLst>
          <pc:docMk/>
          <pc:sldMk cId="1555448184" sldId="260"/>
        </pc:sldMkLst>
        <pc:spChg chg="del">
          <ac:chgData name="Sheng Yang" userId="68ac7962-048f-44ea-818f-13858d136665" providerId="ADAL" clId="{E56BE1AE-8C04-4684-82C6-25F5962F6222}" dt="2025-07-21T14:33:25.439" v="0" actId="478"/>
          <ac:spMkLst>
            <pc:docMk/>
            <pc:sldMk cId="1555448184" sldId="260"/>
            <ac:spMk id="2" creationId="{B2CB41F0-335A-47A1-B5DA-5EF343BE6145}"/>
          </ac:spMkLst>
        </pc:spChg>
        <pc:spChg chg="del">
          <ac:chgData name="Sheng Yang" userId="68ac7962-048f-44ea-818f-13858d136665" providerId="ADAL" clId="{E56BE1AE-8C04-4684-82C6-25F5962F6222}" dt="2025-07-21T14:33:26.712" v="1" actId="478"/>
          <ac:spMkLst>
            <pc:docMk/>
            <pc:sldMk cId="1555448184" sldId="260"/>
            <ac:spMk id="3" creationId="{ABE485E5-5ACB-47E8-8544-9D3A251AF90B}"/>
          </ac:spMkLst>
        </pc:spChg>
      </pc:sldChg>
      <pc:sldChg chg="modSp mod">
        <pc:chgData name="Sheng Yang" userId="68ac7962-048f-44ea-818f-13858d136665" providerId="ADAL" clId="{E56BE1AE-8C04-4684-82C6-25F5962F6222}" dt="2025-07-21T14:33:57.581" v="3" actId="1076"/>
        <pc:sldMkLst>
          <pc:docMk/>
          <pc:sldMk cId="1030510878" sldId="261"/>
        </pc:sldMkLst>
        <pc:spChg chg="mod">
          <ac:chgData name="Sheng Yang" userId="68ac7962-048f-44ea-818f-13858d136665" providerId="ADAL" clId="{E56BE1AE-8C04-4684-82C6-25F5962F6222}" dt="2025-07-21T14:33:57.581" v="3" actId="1076"/>
          <ac:spMkLst>
            <pc:docMk/>
            <pc:sldMk cId="1030510878" sldId="261"/>
            <ac:spMk id="9" creationId="{6A5B693D-C378-4EC5-8586-185790C745C5}"/>
          </ac:spMkLst>
        </pc:spChg>
      </pc:sldChg>
      <pc:sldChg chg="addSp delSp modSp new mod modAnim">
        <pc:chgData name="Sheng Yang" userId="68ac7962-048f-44ea-818f-13858d136665" providerId="ADAL" clId="{E56BE1AE-8C04-4684-82C6-25F5962F6222}" dt="2025-07-21T14:48:11.953" v="182" actId="14100"/>
        <pc:sldMkLst>
          <pc:docMk/>
          <pc:sldMk cId="58790158" sldId="266"/>
        </pc:sldMkLst>
        <pc:spChg chg="del">
          <ac:chgData name="Sheng Yang" userId="68ac7962-048f-44ea-818f-13858d136665" providerId="ADAL" clId="{E56BE1AE-8C04-4684-82C6-25F5962F6222}" dt="2025-07-21T14:34:22.706" v="5" actId="478"/>
          <ac:spMkLst>
            <pc:docMk/>
            <pc:sldMk cId="58790158" sldId="266"/>
            <ac:spMk id="2" creationId="{BBCAA66D-7DE6-D4DB-ABD5-4D119CA713C6}"/>
          </ac:spMkLst>
        </pc:spChg>
        <pc:spChg chg="del">
          <ac:chgData name="Sheng Yang" userId="68ac7962-048f-44ea-818f-13858d136665" providerId="ADAL" clId="{E56BE1AE-8C04-4684-82C6-25F5962F6222}" dt="2025-07-21T14:34:22.706" v="5" actId="478"/>
          <ac:spMkLst>
            <pc:docMk/>
            <pc:sldMk cId="58790158" sldId="266"/>
            <ac:spMk id="3" creationId="{C1691B69-6364-7014-EBFB-B66317D4081C}"/>
          </ac:spMkLst>
        </pc:spChg>
        <pc:spChg chg="add mod">
          <ac:chgData name="Sheng Yang" userId="68ac7962-048f-44ea-818f-13858d136665" providerId="ADAL" clId="{E56BE1AE-8C04-4684-82C6-25F5962F6222}" dt="2025-07-21T14:36:39.786" v="18" actId="14100"/>
          <ac:spMkLst>
            <pc:docMk/>
            <pc:sldMk cId="58790158" sldId="266"/>
            <ac:spMk id="4" creationId="{C248E590-B3A9-96E3-66BC-26795900BF06}"/>
          </ac:spMkLst>
        </pc:spChg>
        <pc:spChg chg="add mod">
          <ac:chgData name="Sheng Yang" userId="68ac7962-048f-44ea-818f-13858d136665" providerId="ADAL" clId="{E56BE1AE-8C04-4684-82C6-25F5962F6222}" dt="2025-07-21T14:36:33.759" v="17" actId="14100"/>
          <ac:spMkLst>
            <pc:docMk/>
            <pc:sldMk cId="58790158" sldId="266"/>
            <ac:spMk id="5" creationId="{811F10AC-F460-7A23-26BA-288C891DB794}"/>
          </ac:spMkLst>
        </pc:spChg>
        <pc:spChg chg="add mod">
          <ac:chgData name="Sheng Yang" userId="68ac7962-048f-44ea-818f-13858d136665" providerId="ADAL" clId="{E56BE1AE-8C04-4684-82C6-25F5962F6222}" dt="2025-07-21T14:42:46.389" v="176" actId="20577"/>
          <ac:spMkLst>
            <pc:docMk/>
            <pc:sldMk cId="58790158" sldId="266"/>
            <ac:spMk id="6" creationId="{5ADC1511-466E-AA8A-77DD-E485FF9E85BC}"/>
          </ac:spMkLst>
        </pc:spChg>
        <pc:spChg chg="add mod">
          <ac:chgData name="Sheng Yang" userId="68ac7962-048f-44ea-818f-13858d136665" providerId="ADAL" clId="{E56BE1AE-8C04-4684-82C6-25F5962F6222}" dt="2025-07-21T14:34:58.697" v="7"/>
          <ac:spMkLst>
            <pc:docMk/>
            <pc:sldMk cId="58790158" sldId="266"/>
            <ac:spMk id="15" creationId="{B99C7854-4401-F56F-D5DD-882E9C7B23B9}"/>
          </ac:spMkLst>
        </pc:spChg>
        <pc:spChg chg="add mod">
          <ac:chgData name="Sheng Yang" userId="68ac7962-048f-44ea-818f-13858d136665" providerId="ADAL" clId="{E56BE1AE-8C04-4684-82C6-25F5962F6222}" dt="2025-07-21T14:48:11.953" v="182" actId="14100"/>
          <ac:spMkLst>
            <pc:docMk/>
            <pc:sldMk cId="58790158" sldId="266"/>
            <ac:spMk id="18" creationId="{7DB2B010-15E6-F4C6-667A-22C6B4D95D34}"/>
          </ac:spMkLst>
        </pc:spChg>
        <pc:spChg chg="add mod">
          <ac:chgData name="Sheng Yang" userId="68ac7962-048f-44ea-818f-13858d136665" providerId="ADAL" clId="{E56BE1AE-8C04-4684-82C6-25F5962F6222}" dt="2025-07-21T14:40:37.162" v="91" actId="1076"/>
          <ac:spMkLst>
            <pc:docMk/>
            <pc:sldMk cId="58790158" sldId="266"/>
            <ac:spMk id="19" creationId="{EE662312-940E-4454-5B5E-6AC6DFC4B8A8}"/>
          </ac:spMkLst>
        </pc:spChg>
        <pc:spChg chg="mod">
          <ac:chgData name="Sheng Yang" userId="68ac7962-048f-44ea-818f-13858d136665" providerId="ADAL" clId="{E56BE1AE-8C04-4684-82C6-25F5962F6222}" dt="2025-07-21T14:42:10.338" v="125" actId="2711"/>
          <ac:spMkLst>
            <pc:docMk/>
            <pc:sldMk cId="58790158" sldId="266"/>
            <ac:spMk id="20" creationId="{25E8B7F3-0C1E-C9F4-666B-2BC0EB82A0F1}"/>
          </ac:spMkLst>
        </pc:spChg>
        <pc:spChg chg="add mod">
          <ac:chgData name="Sheng Yang" userId="68ac7962-048f-44ea-818f-13858d136665" providerId="ADAL" clId="{E56BE1AE-8C04-4684-82C6-25F5962F6222}" dt="2025-07-21T14:41:49.364" v="113" actId="1076"/>
          <ac:spMkLst>
            <pc:docMk/>
            <pc:sldMk cId="58790158" sldId="266"/>
            <ac:spMk id="21" creationId="{1A9F5BA5-8D78-83CC-7058-DE406F741072}"/>
          </ac:spMkLst>
        </pc:spChg>
        <pc:spChg chg="add mod">
          <ac:chgData name="Sheng Yang" userId="68ac7962-048f-44ea-818f-13858d136665" providerId="ADAL" clId="{E56BE1AE-8C04-4684-82C6-25F5962F6222}" dt="2025-07-21T14:48:03.133" v="179" actId="1076"/>
          <ac:spMkLst>
            <pc:docMk/>
            <pc:sldMk cId="58790158" sldId="266"/>
            <ac:spMk id="24" creationId="{16608C1A-26DD-9C02-CB63-7BAA3617BC73}"/>
          </ac:spMkLst>
        </pc:spChg>
        <pc:spChg chg="add mod">
          <ac:chgData name="Sheng Yang" userId="68ac7962-048f-44ea-818f-13858d136665" providerId="ADAL" clId="{E56BE1AE-8C04-4684-82C6-25F5962F6222}" dt="2025-07-21T14:34:58.697" v="7"/>
          <ac:spMkLst>
            <pc:docMk/>
            <pc:sldMk cId="58790158" sldId="266"/>
            <ac:spMk id="25" creationId="{1A328075-7F79-FB65-A27A-4F5422A11A49}"/>
          </ac:spMkLst>
        </pc:spChg>
        <pc:spChg chg="add mod">
          <ac:chgData name="Sheng Yang" userId="68ac7962-048f-44ea-818f-13858d136665" providerId="ADAL" clId="{E56BE1AE-8C04-4684-82C6-25F5962F6222}" dt="2025-07-21T14:34:58.697" v="7"/>
          <ac:spMkLst>
            <pc:docMk/>
            <pc:sldMk cId="58790158" sldId="266"/>
            <ac:spMk id="26" creationId="{F04F3779-D080-B951-595E-03E32B953624}"/>
          </ac:spMkLst>
        </pc:spChg>
        <pc:spChg chg="add mod">
          <ac:chgData name="Sheng Yang" userId="68ac7962-048f-44ea-818f-13858d136665" providerId="ADAL" clId="{E56BE1AE-8C04-4684-82C6-25F5962F6222}" dt="2025-07-21T14:34:58.697" v="7"/>
          <ac:spMkLst>
            <pc:docMk/>
            <pc:sldMk cId="58790158" sldId="266"/>
            <ac:spMk id="28" creationId="{000C9EBD-095C-17BE-710A-21278F6010C4}"/>
          </ac:spMkLst>
        </pc:spChg>
        <pc:spChg chg="add mod">
          <ac:chgData name="Sheng Yang" userId="68ac7962-048f-44ea-818f-13858d136665" providerId="ADAL" clId="{E56BE1AE-8C04-4684-82C6-25F5962F6222}" dt="2025-07-21T14:34:58.697" v="7"/>
          <ac:spMkLst>
            <pc:docMk/>
            <pc:sldMk cId="58790158" sldId="266"/>
            <ac:spMk id="30" creationId="{0F790A71-74E8-004D-123B-A2817CB53F6B}"/>
          </ac:spMkLst>
        </pc:spChg>
        <pc:spChg chg="mod">
          <ac:chgData name="Sheng Yang" userId="68ac7962-048f-44ea-818f-13858d136665" providerId="ADAL" clId="{E56BE1AE-8C04-4684-82C6-25F5962F6222}" dt="2025-07-21T14:39:47.508" v="64" actId="1076"/>
          <ac:spMkLst>
            <pc:docMk/>
            <pc:sldMk cId="58790158" sldId="266"/>
            <ac:spMk id="32" creationId="{CE03A344-B31B-47A5-EF97-8BD6798C1E8A}"/>
          </ac:spMkLst>
        </pc:spChg>
        <pc:spChg chg="add mod">
          <ac:chgData name="Sheng Yang" userId="68ac7962-048f-44ea-818f-13858d136665" providerId="ADAL" clId="{E56BE1AE-8C04-4684-82C6-25F5962F6222}" dt="2025-07-21T14:39:31.520" v="61" actId="20577"/>
          <ac:spMkLst>
            <pc:docMk/>
            <pc:sldMk cId="58790158" sldId="266"/>
            <ac:spMk id="33" creationId="{482182DE-BB46-E79F-C243-2247A0D4DBCD}"/>
          </ac:spMkLst>
        </pc:spChg>
      </pc:sldChg>
      <pc:sldChg chg="addSp delSp modSp new mod modAnim">
        <pc:chgData name="Sheng Yang" userId="68ac7962-048f-44ea-818f-13858d136665" providerId="ADAL" clId="{E56BE1AE-8C04-4684-82C6-25F5962F6222}" dt="2025-07-21T15:00:08.517" v="508" actId="1076"/>
        <pc:sldMkLst>
          <pc:docMk/>
          <pc:sldMk cId="1749623636" sldId="267"/>
        </pc:sldMkLst>
        <pc:spChg chg="del">
          <ac:chgData name="Sheng Yang" userId="68ac7962-048f-44ea-818f-13858d136665" providerId="ADAL" clId="{E56BE1AE-8C04-4684-82C6-25F5962F6222}" dt="2025-07-21T14:50:50.560" v="184" actId="478"/>
          <ac:spMkLst>
            <pc:docMk/>
            <pc:sldMk cId="1749623636" sldId="267"/>
            <ac:spMk id="2" creationId="{5A753F61-6B3E-301C-8CBA-EC0DAC9129F6}"/>
          </ac:spMkLst>
        </pc:spChg>
        <pc:spChg chg="del">
          <ac:chgData name="Sheng Yang" userId="68ac7962-048f-44ea-818f-13858d136665" providerId="ADAL" clId="{E56BE1AE-8C04-4684-82C6-25F5962F6222}" dt="2025-07-21T14:50:50.560" v="184" actId="478"/>
          <ac:spMkLst>
            <pc:docMk/>
            <pc:sldMk cId="1749623636" sldId="267"/>
            <ac:spMk id="3" creationId="{2D0E90B5-170C-02FC-7500-AFD632B6D8A0}"/>
          </ac:spMkLst>
        </pc:spChg>
        <pc:spChg chg="add mod">
          <ac:chgData name="Sheng Yang" userId="68ac7962-048f-44ea-818f-13858d136665" providerId="ADAL" clId="{E56BE1AE-8C04-4684-82C6-25F5962F6222}" dt="2025-07-21T14:52:33.373" v="194" actId="14100"/>
          <ac:spMkLst>
            <pc:docMk/>
            <pc:sldMk cId="1749623636" sldId="267"/>
            <ac:spMk id="4" creationId="{D6CC1BA0-68D2-6DC0-734B-601278F45BF4}"/>
          </ac:spMkLst>
        </pc:spChg>
        <pc:spChg chg="add mod">
          <ac:chgData name="Sheng Yang" userId="68ac7962-048f-44ea-818f-13858d136665" providerId="ADAL" clId="{E56BE1AE-8C04-4684-82C6-25F5962F6222}" dt="2025-07-21T14:57:56.253" v="402" actId="1076"/>
          <ac:spMkLst>
            <pc:docMk/>
            <pc:sldMk cId="1749623636" sldId="267"/>
            <ac:spMk id="5" creationId="{67CF5268-6728-2D2E-8DB3-D62D20D7F338}"/>
          </ac:spMkLst>
        </pc:spChg>
        <pc:spChg chg="add mod">
          <ac:chgData name="Sheng Yang" userId="68ac7962-048f-44ea-818f-13858d136665" providerId="ADAL" clId="{E56BE1AE-8C04-4684-82C6-25F5962F6222}" dt="2025-07-21T15:00:08.517" v="508" actId="1076"/>
          <ac:spMkLst>
            <pc:docMk/>
            <pc:sldMk cId="1749623636" sldId="267"/>
            <ac:spMk id="6" creationId="{3C2B8F03-9FC5-4660-2731-B348415DD045}"/>
          </ac:spMkLst>
        </pc:spChg>
        <pc:spChg chg="add mod">
          <ac:chgData name="Sheng Yang" userId="68ac7962-048f-44ea-818f-13858d136665" providerId="ADAL" clId="{E56BE1AE-8C04-4684-82C6-25F5962F6222}" dt="2025-07-21T14:59:02.186" v="452" actId="1076"/>
          <ac:spMkLst>
            <pc:docMk/>
            <pc:sldMk cId="1749623636" sldId="267"/>
            <ac:spMk id="9" creationId="{1E3FCA8B-BE84-4546-B15E-1E49150F0E70}"/>
          </ac:spMkLst>
        </pc:spChg>
        <pc:spChg chg="add mod">
          <ac:chgData name="Sheng Yang" userId="68ac7962-048f-44ea-818f-13858d136665" providerId="ADAL" clId="{E56BE1AE-8C04-4684-82C6-25F5962F6222}" dt="2025-07-21T14:58:59.227" v="451" actId="1076"/>
          <ac:spMkLst>
            <pc:docMk/>
            <pc:sldMk cId="1749623636" sldId="267"/>
            <ac:spMk id="10" creationId="{ECDBC4CB-593A-C4A0-8985-455D02F8D76B}"/>
          </ac:spMkLst>
        </pc:spChg>
        <pc:spChg chg="mod">
          <ac:chgData name="Sheng Yang" userId="68ac7962-048f-44ea-818f-13858d136665" providerId="ADAL" clId="{E56BE1AE-8C04-4684-82C6-25F5962F6222}" dt="2025-07-21T14:57:49.482" v="398" actId="6549"/>
          <ac:spMkLst>
            <pc:docMk/>
            <pc:sldMk cId="1749623636" sldId="267"/>
            <ac:spMk id="12" creationId="{1D87368B-B928-DA15-AB34-F27C2C153C9F}"/>
          </ac:spMkLst>
        </pc:spChg>
        <pc:spChg chg="mod">
          <ac:chgData name="Sheng Yang" userId="68ac7962-048f-44ea-818f-13858d136665" providerId="ADAL" clId="{E56BE1AE-8C04-4684-82C6-25F5962F6222}" dt="2025-07-21T14:57:28.969" v="386" actId="6549"/>
          <ac:spMkLst>
            <pc:docMk/>
            <pc:sldMk cId="1749623636" sldId="267"/>
            <ac:spMk id="13" creationId="{6338390B-CEE9-7B3E-6E94-DCE7E06F7C95}"/>
          </ac:spMkLst>
        </pc:spChg>
        <pc:spChg chg="mod">
          <ac:chgData name="Sheng Yang" userId="68ac7962-048f-44ea-818f-13858d136665" providerId="ADAL" clId="{E56BE1AE-8C04-4684-82C6-25F5962F6222}" dt="2025-07-21T14:55:41.811" v="337" actId="21"/>
          <ac:spMkLst>
            <pc:docMk/>
            <pc:sldMk cId="1749623636" sldId="267"/>
            <ac:spMk id="14" creationId="{0D8AD8BB-3CE2-8A96-2387-F3E893C1B8C2}"/>
          </ac:spMkLst>
        </pc:spChg>
        <pc:spChg chg="mod">
          <ac:chgData name="Sheng Yang" userId="68ac7962-048f-44ea-818f-13858d136665" providerId="ADAL" clId="{E56BE1AE-8C04-4684-82C6-25F5962F6222}" dt="2025-07-21T14:51:56.405" v="187"/>
          <ac:spMkLst>
            <pc:docMk/>
            <pc:sldMk cId="1749623636" sldId="267"/>
            <ac:spMk id="15" creationId="{F42667D8-C946-0241-8D9F-B7CB85EB15FB}"/>
          </ac:spMkLst>
        </pc:spChg>
        <pc:spChg chg="mod">
          <ac:chgData name="Sheng Yang" userId="68ac7962-048f-44ea-818f-13858d136665" providerId="ADAL" clId="{E56BE1AE-8C04-4684-82C6-25F5962F6222}" dt="2025-07-21T14:51:56.405" v="187"/>
          <ac:spMkLst>
            <pc:docMk/>
            <pc:sldMk cId="1749623636" sldId="267"/>
            <ac:spMk id="17" creationId="{50736A2E-3309-A907-81D0-29DD7CB0AF06}"/>
          </ac:spMkLst>
        </pc:spChg>
        <pc:spChg chg="mod">
          <ac:chgData name="Sheng Yang" userId="68ac7962-048f-44ea-818f-13858d136665" providerId="ADAL" clId="{E56BE1AE-8C04-4684-82C6-25F5962F6222}" dt="2025-07-21T14:53:42.701" v="251" actId="2711"/>
          <ac:spMkLst>
            <pc:docMk/>
            <pc:sldMk cId="1749623636" sldId="267"/>
            <ac:spMk id="21" creationId="{5F83ADB4-444D-ECEB-144A-770880859AED}"/>
          </ac:spMkLst>
        </pc:spChg>
        <pc:spChg chg="mod">
          <ac:chgData name="Sheng Yang" userId="68ac7962-048f-44ea-818f-13858d136665" providerId="ADAL" clId="{E56BE1AE-8C04-4684-82C6-25F5962F6222}" dt="2025-07-21T14:55:13.458" v="310" actId="20577"/>
          <ac:spMkLst>
            <pc:docMk/>
            <pc:sldMk cId="1749623636" sldId="267"/>
            <ac:spMk id="22" creationId="{0C28F98E-5C68-03DF-3674-F5479DC99DB3}"/>
          </ac:spMkLst>
        </pc:spChg>
        <pc:spChg chg="mod">
          <ac:chgData name="Sheng Yang" userId="68ac7962-048f-44ea-818f-13858d136665" providerId="ADAL" clId="{E56BE1AE-8C04-4684-82C6-25F5962F6222}" dt="2025-07-21T14:55:17.697" v="314" actId="20577"/>
          <ac:spMkLst>
            <pc:docMk/>
            <pc:sldMk cId="1749623636" sldId="267"/>
            <ac:spMk id="23" creationId="{A50981B1-2B44-42B6-BA70-0A7C71798A0F}"/>
          </ac:spMkLst>
        </pc:spChg>
        <pc:spChg chg="add del mod">
          <ac:chgData name="Sheng Yang" userId="68ac7962-048f-44ea-818f-13858d136665" providerId="ADAL" clId="{E56BE1AE-8C04-4684-82C6-25F5962F6222}" dt="2025-07-21T14:57:52.947" v="399" actId="478"/>
          <ac:spMkLst>
            <pc:docMk/>
            <pc:sldMk cId="1749623636" sldId="267"/>
            <ac:spMk id="25" creationId="{8FDB2A3D-FB18-D006-5060-4EF066B93D16}"/>
          </ac:spMkLst>
        </pc:spChg>
        <pc:spChg chg="add mod">
          <ac:chgData name="Sheng Yang" userId="68ac7962-048f-44ea-818f-13858d136665" providerId="ADAL" clId="{E56BE1AE-8C04-4684-82C6-25F5962F6222}" dt="2025-07-21T14:57:20.203" v="385" actId="1076"/>
          <ac:spMkLst>
            <pc:docMk/>
            <pc:sldMk cId="1749623636" sldId="267"/>
            <ac:spMk id="26" creationId="{D23D3ADB-CE1A-9123-D7CB-CE3AD74B94C8}"/>
          </ac:spMkLst>
        </pc:spChg>
        <pc:spChg chg="add mod">
          <ac:chgData name="Sheng Yang" userId="68ac7962-048f-44ea-818f-13858d136665" providerId="ADAL" clId="{E56BE1AE-8C04-4684-82C6-25F5962F6222}" dt="2025-07-21T14:57:43.843" v="397" actId="20577"/>
          <ac:spMkLst>
            <pc:docMk/>
            <pc:sldMk cId="1749623636" sldId="267"/>
            <ac:spMk id="27" creationId="{95BC7385-DA83-8BAA-A8DC-AE3955D42E4F}"/>
          </ac:spMkLst>
        </pc:spChg>
        <pc:spChg chg="add mod">
          <ac:chgData name="Sheng Yang" userId="68ac7962-048f-44ea-818f-13858d136665" providerId="ADAL" clId="{E56BE1AE-8C04-4684-82C6-25F5962F6222}" dt="2025-07-21T14:58:15.689" v="412" actId="1076"/>
          <ac:spMkLst>
            <pc:docMk/>
            <pc:sldMk cId="1749623636" sldId="267"/>
            <ac:spMk id="28" creationId="{467CF05A-135E-4E3E-C4A5-E2F5717FDB4F}"/>
          </ac:spMkLst>
        </pc:spChg>
        <pc:grpChg chg="add mod">
          <ac:chgData name="Sheng Yang" userId="68ac7962-048f-44ea-818f-13858d136665" providerId="ADAL" clId="{E56BE1AE-8C04-4684-82C6-25F5962F6222}" dt="2025-07-21T14:51:56.405" v="187"/>
          <ac:grpSpMkLst>
            <pc:docMk/>
            <pc:sldMk cId="1749623636" sldId="267"/>
            <ac:grpSpMk id="11" creationId="{A24A3A20-176B-AC40-654A-B97B3382D32C}"/>
          </ac:grpSpMkLst>
        </pc:grpChg>
        <pc:picChg chg="add mod">
          <ac:chgData name="Sheng Yang" userId="68ac7962-048f-44ea-818f-13858d136665" providerId="ADAL" clId="{E56BE1AE-8C04-4684-82C6-25F5962F6222}" dt="2025-07-21T14:51:30.537" v="186"/>
          <ac:picMkLst>
            <pc:docMk/>
            <pc:sldMk cId="1749623636" sldId="267"/>
            <ac:picMk id="7" creationId="{2BED4173-2246-2CB3-74AE-83228B8961F5}"/>
          </ac:picMkLst>
        </pc:picChg>
        <pc:picChg chg="add mod">
          <ac:chgData name="Sheng Yang" userId="68ac7962-048f-44ea-818f-13858d136665" providerId="ADAL" clId="{E56BE1AE-8C04-4684-82C6-25F5962F6222}" dt="2025-07-21T14:51:30.537" v="186"/>
          <ac:picMkLst>
            <pc:docMk/>
            <pc:sldMk cId="1749623636" sldId="267"/>
            <ac:picMk id="8" creationId="{208CCA28-546F-9FAB-8E7B-0FE45DC9A4BE}"/>
          </ac:picMkLst>
        </pc:picChg>
        <pc:cxnChg chg="mod">
          <ac:chgData name="Sheng Yang" userId="68ac7962-048f-44ea-818f-13858d136665" providerId="ADAL" clId="{E56BE1AE-8C04-4684-82C6-25F5962F6222}" dt="2025-07-21T14:51:56.405" v="187"/>
          <ac:cxnSpMkLst>
            <pc:docMk/>
            <pc:sldMk cId="1749623636" sldId="267"/>
            <ac:cxnSpMk id="20" creationId="{25AE311E-440F-00E1-7A66-152171B8EAB1}"/>
          </ac:cxnSpMkLst>
        </pc:cxnChg>
      </pc:sldChg>
      <pc:sldChg chg="addSp delSp new del mod">
        <pc:chgData name="Sheng Yang" userId="68ac7962-048f-44ea-818f-13858d136665" providerId="ADAL" clId="{E56BE1AE-8C04-4684-82C6-25F5962F6222}" dt="2025-07-21T15:02:00.400" v="518" actId="47"/>
        <pc:sldMkLst>
          <pc:docMk/>
          <pc:sldMk cId="2759020091" sldId="268"/>
        </pc:sldMkLst>
        <pc:spChg chg="del">
          <ac:chgData name="Sheng Yang" userId="68ac7962-048f-44ea-818f-13858d136665" providerId="ADAL" clId="{E56BE1AE-8C04-4684-82C6-25F5962F6222}" dt="2025-07-21T15:01:21.283" v="510" actId="478"/>
          <ac:spMkLst>
            <pc:docMk/>
            <pc:sldMk cId="2759020091" sldId="268"/>
            <ac:spMk id="2" creationId="{58859D02-0288-3D2E-E135-2CB15B70A0BD}"/>
          </ac:spMkLst>
        </pc:spChg>
        <pc:spChg chg="del">
          <ac:chgData name="Sheng Yang" userId="68ac7962-048f-44ea-818f-13858d136665" providerId="ADAL" clId="{E56BE1AE-8C04-4684-82C6-25F5962F6222}" dt="2025-07-21T15:01:21.283" v="510" actId="478"/>
          <ac:spMkLst>
            <pc:docMk/>
            <pc:sldMk cId="2759020091" sldId="268"/>
            <ac:spMk id="3" creationId="{03DC986F-AB6D-981B-D172-38E7816BD5D1}"/>
          </ac:spMkLst>
        </pc:spChg>
        <pc:picChg chg="add del">
          <ac:chgData name="Sheng Yang" userId="68ac7962-048f-44ea-818f-13858d136665" providerId="ADAL" clId="{E56BE1AE-8C04-4684-82C6-25F5962F6222}" dt="2025-07-21T15:01:58.719" v="517" actId="478"/>
          <ac:picMkLst>
            <pc:docMk/>
            <pc:sldMk cId="2759020091" sldId="268"/>
            <ac:picMk id="4" creationId="{2D2811DC-B184-77C1-8514-0D12E8AD0F26}"/>
          </ac:picMkLst>
        </pc:picChg>
      </pc:sldChg>
      <pc:sldChg chg="addSp modSp new del modAnim">
        <pc:chgData name="Sheng Yang" userId="68ac7962-048f-44ea-818f-13858d136665" providerId="ADAL" clId="{E56BE1AE-8C04-4684-82C6-25F5962F6222}" dt="2025-07-21T15:01:54.623" v="516" actId="47"/>
        <pc:sldMkLst>
          <pc:docMk/>
          <pc:sldMk cId="51622176" sldId="269"/>
        </pc:sldMkLst>
        <pc:spChg chg="add mod">
          <ac:chgData name="Sheng Yang" userId="68ac7962-048f-44ea-818f-13858d136665" providerId="ADAL" clId="{E56BE1AE-8C04-4684-82C6-25F5962F6222}" dt="2025-07-21T15:01:38.074" v="513"/>
          <ac:spMkLst>
            <pc:docMk/>
            <pc:sldMk cId="51622176" sldId="269"/>
            <ac:spMk id="3" creationId="{E70BED2D-7A15-6F06-9395-06F21F266E09}"/>
          </ac:spMkLst>
        </pc:spChg>
        <pc:spChg chg="add mod">
          <ac:chgData name="Sheng Yang" userId="68ac7962-048f-44ea-818f-13858d136665" providerId="ADAL" clId="{E56BE1AE-8C04-4684-82C6-25F5962F6222}" dt="2025-07-21T15:01:38.074" v="513"/>
          <ac:spMkLst>
            <pc:docMk/>
            <pc:sldMk cId="51622176" sldId="269"/>
            <ac:spMk id="4" creationId="{DC48CC2D-AE50-F9A7-F747-ECE91614C441}"/>
          </ac:spMkLst>
        </pc:spChg>
        <pc:spChg chg="add mod">
          <ac:chgData name="Sheng Yang" userId="68ac7962-048f-44ea-818f-13858d136665" providerId="ADAL" clId="{E56BE1AE-8C04-4684-82C6-25F5962F6222}" dt="2025-07-21T15:01:38.074" v="513"/>
          <ac:spMkLst>
            <pc:docMk/>
            <pc:sldMk cId="51622176" sldId="269"/>
            <ac:spMk id="8" creationId="{76FD3808-EDB2-E417-C377-445564FF640C}"/>
          </ac:spMkLst>
        </pc:spChg>
        <pc:spChg chg="mod">
          <ac:chgData name="Sheng Yang" userId="68ac7962-048f-44ea-818f-13858d136665" providerId="ADAL" clId="{E56BE1AE-8C04-4684-82C6-25F5962F6222}" dt="2025-07-21T15:01:38.074" v="513"/>
          <ac:spMkLst>
            <pc:docMk/>
            <pc:sldMk cId="51622176" sldId="269"/>
            <ac:spMk id="12" creationId="{C88FA2BD-6517-32DE-C3F9-F29DEFB8F492}"/>
          </ac:spMkLst>
        </pc:spChg>
        <pc:spChg chg="mod">
          <ac:chgData name="Sheng Yang" userId="68ac7962-048f-44ea-818f-13858d136665" providerId="ADAL" clId="{E56BE1AE-8C04-4684-82C6-25F5962F6222}" dt="2025-07-21T15:01:38.074" v="513"/>
          <ac:spMkLst>
            <pc:docMk/>
            <pc:sldMk cId="51622176" sldId="269"/>
            <ac:spMk id="13" creationId="{157FBDCD-F182-44E0-D9BC-19DD806349B2}"/>
          </ac:spMkLst>
        </pc:spChg>
        <pc:spChg chg="mod">
          <ac:chgData name="Sheng Yang" userId="68ac7962-048f-44ea-818f-13858d136665" providerId="ADAL" clId="{E56BE1AE-8C04-4684-82C6-25F5962F6222}" dt="2025-07-21T15:01:38.074" v="513"/>
          <ac:spMkLst>
            <pc:docMk/>
            <pc:sldMk cId="51622176" sldId="269"/>
            <ac:spMk id="15" creationId="{B48E358F-C842-4BB0-0E46-3AA10C779087}"/>
          </ac:spMkLst>
        </pc:spChg>
        <pc:spChg chg="mod">
          <ac:chgData name="Sheng Yang" userId="68ac7962-048f-44ea-818f-13858d136665" providerId="ADAL" clId="{E56BE1AE-8C04-4684-82C6-25F5962F6222}" dt="2025-07-21T15:01:38.074" v="513"/>
          <ac:spMkLst>
            <pc:docMk/>
            <pc:sldMk cId="51622176" sldId="269"/>
            <ac:spMk id="19" creationId="{213F0FA1-FC8C-E37F-829E-22A846B87F68}"/>
          </ac:spMkLst>
        </pc:spChg>
        <pc:spChg chg="mod">
          <ac:chgData name="Sheng Yang" userId="68ac7962-048f-44ea-818f-13858d136665" providerId="ADAL" clId="{E56BE1AE-8C04-4684-82C6-25F5962F6222}" dt="2025-07-21T15:01:38.074" v="513"/>
          <ac:spMkLst>
            <pc:docMk/>
            <pc:sldMk cId="51622176" sldId="269"/>
            <ac:spMk id="21" creationId="{790AF791-A6BC-AE05-5F22-74F601CDCACA}"/>
          </ac:spMkLst>
        </pc:spChg>
        <pc:spChg chg="add mod">
          <ac:chgData name="Sheng Yang" userId="68ac7962-048f-44ea-818f-13858d136665" providerId="ADAL" clId="{E56BE1AE-8C04-4684-82C6-25F5962F6222}" dt="2025-07-21T15:01:38.074" v="513"/>
          <ac:spMkLst>
            <pc:docMk/>
            <pc:sldMk cId="51622176" sldId="269"/>
            <ac:spMk id="22" creationId="{DCDB32FE-C70F-7CB2-51F1-C021D80BB431}"/>
          </ac:spMkLst>
        </pc:spChg>
        <pc:spChg chg="add mod">
          <ac:chgData name="Sheng Yang" userId="68ac7962-048f-44ea-818f-13858d136665" providerId="ADAL" clId="{E56BE1AE-8C04-4684-82C6-25F5962F6222}" dt="2025-07-21T15:01:38.074" v="513"/>
          <ac:spMkLst>
            <pc:docMk/>
            <pc:sldMk cId="51622176" sldId="269"/>
            <ac:spMk id="23" creationId="{9B19DC79-C83A-3995-AFDD-F7B98F5ECEAD}"/>
          </ac:spMkLst>
        </pc:spChg>
        <pc:picChg chg="add">
          <ac:chgData name="Sheng Yang" userId="68ac7962-048f-44ea-818f-13858d136665" providerId="ADAL" clId="{E56BE1AE-8C04-4684-82C6-25F5962F6222}" dt="2025-07-21T15:01:41.372" v="515"/>
          <ac:picMkLst>
            <pc:docMk/>
            <pc:sldMk cId="51622176" sldId="269"/>
            <ac:picMk id="25" creationId="{3FE15E37-C7D4-680C-ABB6-FC58C6F33B47}"/>
          </ac:picMkLst>
        </pc:picChg>
      </pc:sldChg>
    </pc:docChg>
  </pc:docChgLst>
</pc:chgInfo>
</file>

<file path=ppt/media/hdphoto1.wdp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jpeg>
</file>

<file path=ppt/media/image20.png>
</file>

<file path=ppt/media/image21.png>
</file>

<file path=ppt/media/image22.png>
</file>

<file path=ppt/media/image23.png>
</file>

<file path=ppt/media/image4.png>
</file>

<file path=ppt/media/image5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0EF99-DECF-4E6C-BB2B-C160ECCBF0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07EDEB-51F0-4101-A61A-F2D24F35EF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65E09-3169-449B-B2BB-24630BCFB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BB4E7-4308-4771-85CE-EAD724C8EC8B}" type="datetimeFigureOut">
              <a:rPr lang="en-CA" smtClean="0"/>
              <a:t>2025-07-21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81FF76-6CC5-45E3-A51A-EBC326DFA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B4993D-611B-479C-83EA-ACAF837D2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A7E6F-43E8-4AF7-9080-23111C4048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90653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C638C-EECF-41FD-B58D-A23DCC26C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BDEDD6-668E-4E72-83B7-063890F60B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F2061-31B3-4CAA-99FA-E0E9696D1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BB4E7-4308-4771-85CE-EAD724C8EC8B}" type="datetimeFigureOut">
              <a:rPr lang="en-CA" smtClean="0"/>
              <a:t>2025-07-21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1B323A-464B-44EE-BB6C-6CEADD189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E2869-4371-4A0D-A2CD-EB235A5C2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A7E6F-43E8-4AF7-9080-23111C4048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9135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8A97C2-15EA-436F-8AC1-750BD50B25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491B5B-27CF-4270-B0CD-34E0D8002E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F6D0DF-F56F-462A-874F-58034E9CA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BB4E7-4308-4771-85CE-EAD724C8EC8B}" type="datetimeFigureOut">
              <a:rPr lang="en-CA" smtClean="0"/>
              <a:t>2025-07-21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4FFEB8-B2BF-4F30-9055-AA34002BD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21D30B-3238-4B2D-8B40-0EBDFF195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A7E6F-43E8-4AF7-9080-23111C4048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6575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89613-09AD-47E4-BC68-689A66686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A0067-28F4-4DFE-9998-ADD54013CD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2D0FBC-99DA-4EFB-8C9A-E8DD09CA6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BB4E7-4308-4771-85CE-EAD724C8EC8B}" type="datetimeFigureOut">
              <a:rPr lang="en-CA" smtClean="0"/>
              <a:t>2025-07-21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C7436F-FDF1-441C-89D6-32B541CF9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7F02-31E3-44DE-A084-F22B02F78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A7E6F-43E8-4AF7-9080-23111C4048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873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C1D1E-4B54-46DD-9908-E84EC4DBB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09CB84-2966-42DE-9675-B572FDDB30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AF692-C71B-4667-83D6-B4DAB8C8B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BB4E7-4308-4771-85CE-EAD724C8EC8B}" type="datetimeFigureOut">
              <a:rPr lang="en-CA" smtClean="0"/>
              <a:t>2025-07-21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1FF34-A12D-4C2D-AF5B-C1AE85771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74D85-6DF4-45C3-B71C-85098DA9E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A7E6F-43E8-4AF7-9080-23111C4048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68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95321-655D-4EFE-BC4C-175A12A0F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C559ED-EBD1-4769-90A2-78EBC88201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68FA2A-3B10-449B-A083-30F4189BB2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25E5A8-6EEC-4DA5-8937-DAB43A297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BB4E7-4308-4771-85CE-EAD724C8EC8B}" type="datetimeFigureOut">
              <a:rPr lang="en-CA" smtClean="0"/>
              <a:t>2025-07-21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CB95BE-EB61-4C9C-A797-9B392E182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8FFB26-9E01-47B6-8767-11DF105A7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A7E6F-43E8-4AF7-9080-23111C4048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3785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83F1F-0E7A-486C-9C75-727026D34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E2EB67-311C-49D5-8B27-34FE9C7D9B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624381-3B9E-4A26-8ADA-32463334DF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2C2A18-1CD8-4AD2-AD57-0499B2058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2CF371-D906-471B-8453-5CF77B0DDA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7A2B1E-67E5-40AF-BD20-CF2F67924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BB4E7-4308-4771-85CE-EAD724C8EC8B}" type="datetimeFigureOut">
              <a:rPr lang="en-CA" smtClean="0"/>
              <a:t>2025-07-21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02EFF6-0117-4CE3-A3A1-3B8D8F6AB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73B56C-D990-4F94-BA19-D3525E9B0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A7E6F-43E8-4AF7-9080-23111C4048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4864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F5147-FD56-4B23-8731-B043EE749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88360A-5EED-4DDC-B0BC-131063D7F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BB4E7-4308-4771-85CE-EAD724C8EC8B}" type="datetimeFigureOut">
              <a:rPr lang="en-CA" smtClean="0"/>
              <a:t>2025-07-21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8B7064-F608-4D85-B4A0-FB6C706B4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761B60-0D4C-4AF2-87E1-342A8E47F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A7E6F-43E8-4AF7-9080-23111C4048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3769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0E265A-FE3C-4F16-BCEA-FF5C2E3DA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BB4E7-4308-4771-85CE-EAD724C8EC8B}" type="datetimeFigureOut">
              <a:rPr lang="en-CA" smtClean="0"/>
              <a:t>2025-07-21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5BF6E2-DD84-45CD-BC2B-E83BEE7AF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787BEF-7825-410C-9DE6-85033D6F7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A7E6F-43E8-4AF7-9080-23111C4048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6079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CF7E0-DC2E-4EC7-BD9D-B86125CE6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E60F0-D788-44C6-BADA-AF0B649AF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CCE6B1-A2FF-4831-93B7-4FD789BB53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8B1F4E-8843-4924-9696-CAD42629F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BB4E7-4308-4771-85CE-EAD724C8EC8B}" type="datetimeFigureOut">
              <a:rPr lang="en-CA" smtClean="0"/>
              <a:t>2025-07-21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09ECED-325B-4CF1-A471-AB594CA2C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EA0022-C7D1-493C-9496-421D00FF7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A7E6F-43E8-4AF7-9080-23111C4048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8261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E3EBE-9A73-4E6E-ACCC-AC243CE68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1FBA1C-7654-43C4-93F3-0897A96329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1DD50B-DFD8-49BD-973C-E850DE1A20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0D8E1C-F372-4500-9E51-02F8CEC89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BB4E7-4308-4771-85CE-EAD724C8EC8B}" type="datetimeFigureOut">
              <a:rPr lang="en-CA" smtClean="0"/>
              <a:t>2025-07-21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13608-E9C9-4BBD-ACDD-1022AE88B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B234BB-4B90-4FC7-BAB6-D421C6B02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A7E6F-43E8-4AF7-9080-23111C4048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4594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EB1DD6-4826-4D0C-8291-863A5874D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0F02B2-7F9C-47D1-BEA2-FD2A6AF0E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AD2A3-5C4C-411E-AB03-0277AC93D8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3BB4E7-4308-4771-85CE-EAD724C8EC8B}" type="datetimeFigureOut">
              <a:rPr lang="en-CA" smtClean="0"/>
              <a:t>2025-07-21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A428F-C8A0-4B79-BA14-36F09DF9C1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BCD10-6265-48BE-9A2D-F1001226EE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7A7E6F-43E8-4AF7-9080-23111C4048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20776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tiff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jpe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5C9BA09-B5AD-4D18-94FC-8D81E9CE7AB7}"/>
              </a:ext>
            </a:extLst>
          </p:cNvPr>
          <p:cNvSpPr>
            <a:spLocks/>
          </p:cNvSpPr>
          <p:nvPr/>
        </p:nvSpPr>
        <p:spPr>
          <a:xfrm>
            <a:off x="974596" y="593999"/>
            <a:ext cx="10080000" cy="3600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A542B7-8E4E-4996-ADAA-26BF92EDF47D}"/>
              </a:ext>
            </a:extLst>
          </p:cNvPr>
          <p:cNvSpPr/>
          <p:nvPr/>
        </p:nvSpPr>
        <p:spPr>
          <a:xfrm>
            <a:off x="7691773" y="1735847"/>
            <a:ext cx="3348000" cy="216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3D2458B-6197-4D51-A4CB-15483A72A92E}"/>
              </a:ext>
            </a:extLst>
          </p:cNvPr>
          <p:cNvSpPr/>
          <p:nvPr/>
        </p:nvSpPr>
        <p:spPr>
          <a:xfrm>
            <a:off x="4337792" y="1735847"/>
            <a:ext cx="3348000" cy="216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2924BF5-F036-44DF-BDC3-368308DEB9E6}"/>
              </a:ext>
            </a:extLst>
          </p:cNvPr>
          <p:cNvSpPr/>
          <p:nvPr/>
        </p:nvSpPr>
        <p:spPr>
          <a:xfrm>
            <a:off x="979810" y="1735847"/>
            <a:ext cx="3348000" cy="216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D84CFD-E6B7-430B-ABBF-0BC524F5E837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contrast="20000"/>
          </a:blip>
          <a:stretch>
            <a:fillRect/>
          </a:stretch>
        </p:blipFill>
        <p:spPr>
          <a:xfrm>
            <a:off x="1072413" y="1850416"/>
            <a:ext cx="3208202" cy="1944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7B6108D-2167-48FB-8A1F-9DCE2574C7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6" r="2997" b="39295"/>
          <a:stretch/>
        </p:blipFill>
        <p:spPr>
          <a:xfrm>
            <a:off x="7777258" y="1880873"/>
            <a:ext cx="3277338" cy="188308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4AEDCE2-A384-4C2D-B162-B26E649C8337}"/>
              </a:ext>
            </a:extLst>
          </p:cNvPr>
          <p:cNvSpPr txBox="1"/>
          <p:nvPr/>
        </p:nvSpPr>
        <p:spPr>
          <a:xfrm>
            <a:off x="987878" y="865935"/>
            <a:ext cx="10066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>
                <a:solidFill>
                  <a:schemeClr val="bg1"/>
                </a:solidFill>
              </a:rPr>
              <a:t>Part Consolidation Candidate Detection for Additive Manufacturing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A8BC83E-33DB-4DED-B0AB-03C97EEAAF1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/>
          <a:srcRect l="49604" t="52250" b="3684"/>
          <a:stretch/>
        </p:blipFill>
        <p:spPr>
          <a:xfrm>
            <a:off x="4444793" y="1874496"/>
            <a:ext cx="3277338" cy="19257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C4E3F36-39B9-4B27-B609-9C6CA03BBC99}"/>
              </a:ext>
            </a:extLst>
          </p:cNvPr>
          <p:cNvSpPr txBox="1"/>
          <p:nvPr/>
        </p:nvSpPr>
        <p:spPr>
          <a:xfrm>
            <a:off x="3044414" y="4797911"/>
            <a:ext cx="512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rgbClr val="FF0000"/>
                </a:solidFill>
              </a:rPr>
              <a:t>This is the template</a:t>
            </a:r>
          </a:p>
        </p:txBody>
      </p:sp>
    </p:spTree>
    <p:extLst>
      <p:ext uri="{BB962C8B-B14F-4D97-AF65-F5344CB8AC3E}">
        <p14:creationId xmlns:p14="http://schemas.microsoft.com/office/powerpoint/2010/main" val="938535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248E590-B3A9-96E3-66BC-26795900BF06}"/>
              </a:ext>
            </a:extLst>
          </p:cNvPr>
          <p:cNvSpPr>
            <a:spLocks/>
          </p:cNvSpPr>
          <p:nvPr/>
        </p:nvSpPr>
        <p:spPr>
          <a:xfrm>
            <a:off x="635757" y="984915"/>
            <a:ext cx="10836711" cy="50644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1F10AC-F460-7A23-26BA-288C891DB794}"/>
              </a:ext>
            </a:extLst>
          </p:cNvPr>
          <p:cNvSpPr/>
          <p:nvPr/>
        </p:nvSpPr>
        <p:spPr>
          <a:xfrm>
            <a:off x="648664" y="1771559"/>
            <a:ext cx="10810898" cy="415216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DC1511-466E-AA8A-77DD-E485FF9E85BC}"/>
              </a:ext>
            </a:extLst>
          </p:cNvPr>
          <p:cNvSpPr txBox="1"/>
          <p:nvPr/>
        </p:nvSpPr>
        <p:spPr>
          <a:xfrm>
            <a:off x="1020753" y="1092578"/>
            <a:ext cx="100667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 dirty="0">
                <a:solidFill>
                  <a:schemeClr val="bg1"/>
                </a:solidFill>
              </a:rPr>
              <a:t>Supersystem Digital Twin for Conceptual Design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1FFCE3-4AC1-1DAA-8D6C-D5444EC4623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97766" y="2207763"/>
            <a:ext cx="997368" cy="693927"/>
          </a:xfrm>
          <a:prstGeom prst="rect">
            <a:avLst/>
          </a:prstGeom>
          <a:ln w="66675">
            <a:noFill/>
          </a:ln>
        </p:spPr>
      </p:pic>
      <p:pic>
        <p:nvPicPr>
          <p:cNvPr id="8" name="Picture 7" descr="A black object with a blue and white label&#10;&#10;Description automatically generated">
            <a:extLst>
              <a:ext uri="{FF2B5EF4-FFF2-40B4-BE49-F238E27FC236}">
                <a16:creationId xmlns:a16="http://schemas.microsoft.com/office/drawing/2014/main" id="{CB21CC89-0943-081C-C343-FA78789D8D49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2093" y="2207764"/>
            <a:ext cx="927902" cy="693926"/>
          </a:xfrm>
          <a:prstGeom prst="rect">
            <a:avLst/>
          </a:prstGeom>
          <a:ln w="63500">
            <a:noFill/>
          </a:ln>
        </p:spPr>
      </p:pic>
      <p:pic>
        <p:nvPicPr>
          <p:cNvPr id="9" name="Picture 8" descr="A screenshot of a gps device">
            <a:extLst>
              <a:ext uri="{FF2B5EF4-FFF2-40B4-BE49-F238E27FC236}">
                <a16:creationId xmlns:a16="http://schemas.microsoft.com/office/drawing/2014/main" id="{B74CC706-1CF3-505D-8289-B335FAC25E94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69554" y="5025846"/>
            <a:ext cx="1292623" cy="692952"/>
          </a:xfrm>
          <a:prstGeom prst="rect">
            <a:avLst/>
          </a:prstGeom>
          <a:ln w="66675">
            <a:noFill/>
          </a:ln>
        </p:spPr>
      </p:pic>
      <p:pic>
        <p:nvPicPr>
          <p:cNvPr id="10" name="Picture 9" descr="A truck parked on gravel">
            <a:extLst>
              <a:ext uri="{FF2B5EF4-FFF2-40B4-BE49-F238E27FC236}">
                <a16:creationId xmlns:a16="http://schemas.microsoft.com/office/drawing/2014/main" id="{2F195C62-0123-9E74-1C41-7C89899B751E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5606" y="3238473"/>
            <a:ext cx="2160160" cy="1418180"/>
          </a:xfrm>
          <a:prstGeom prst="rect">
            <a:avLst/>
          </a:prstGeom>
          <a:ln w="66675">
            <a:noFill/>
          </a:ln>
        </p:spPr>
      </p:pic>
      <p:pic>
        <p:nvPicPr>
          <p:cNvPr id="11" name="Picture 10" descr="A screenshot of a graph&#10;&#10;Description automatically generated with low confidence">
            <a:extLst>
              <a:ext uri="{FF2B5EF4-FFF2-40B4-BE49-F238E27FC236}">
                <a16:creationId xmlns:a16="http://schemas.microsoft.com/office/drawing/2014/main" id="{49AE7759-1DBD-A862-17F7-019FC2CF5F7A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65922" y="1819343"/>
            <a:ext cx="3648368" cy="4053742"/>
          </a:xfrm>
          <a:prstGeom prst="rect">
            <a:avLst/>
          </a:prstGeom>
        </p:spPr>
      </p:pic>
      <p:pic>
        <p:nvPicPr>
          <p:cNvPr id="12" name="sim1 (1)">
            <a:hlinkClick r:id="" action="ppaction://media"/>
            <a:extLst>
              <a:ext uri="{FF2B5EF4-FFF2-40B4-BE49-F238E27FC236}">
                <a16:creationId xmlns:a16="http://schemas.microsoft.com/office/drawing/2014/main" id="{B5C7B08E-C112-7995-8E7C-AF4DBD642B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9"/>
          <a:srcRect l="13380" r="13740"/>
          <a:stretch/>
        </p:blipFill>
        <p:spPr>
          <a:xfrm>
            <a:off x="8919401" y="1971043"/>
            <a:ext cx="2231400" cy="172225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1511B04-89DD-6084-B9D4-4D66F12D8CCB}"/>
              </a:ext>
            </a:extLst>
          </p:cNvPr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916564" y="3810204"/>
            <a:ext cx="2231401" cy="132515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7E01DDC-6F13-F027-F7DD-A6DD3A8FF6E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764781" y="5252269"/>
            <a:ext cx="2590205" cy="56286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99C7854-4401-F56F-D5DD-882E9C7B23B9}"/>
              </a:ext>
            </a:extLst>
          </p:cNvPr>
          <p:cNvSpPr/>
          <p:nvPr/>
        </p:nvSpPr>
        <p:spPr>
          <a:xfrm>
            <a:off x="5479898" y="2036510"/>
            <a:ext cx="1020415" cy="773472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898F6F0-92EB-508E-AD1E-A20F19727943}"/>
              </a:ext>
            </a:extLst>
          </p:cNvPr>
          <p:cNvCxnSpPr>
            <a:cxnSpLocks/>
          </p:cNvCxnSpPr>
          <p:nvPr/>
        </p:nvCxnSpPr>
        <p:spPr>
          <a:xfrm>
            <a:off x="3472352" y="2508604"/>
            <a:ext cx="5967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249A3A2-54B9-8D92-1B7E-45D300F0EC66}"/>
              </a:ext>
            </a:extLst>
          </p:cNvPr>
          <p:cNvCxnSpPr>
            <a:cxnSpLocks/>
          </p:cNvCxnSpPr>
          <p:nvPr/>
        </p:nvCxnSpPr>
        <p:spPr>
          <a:xfrm>
            <a:off x="7911160" y="5199362"/>
            <a:ext cx="738096" cy="7071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DB2B010-15E6-F4C6-667A-22C6B4D95D34}"/>
              </a:ext>
            </a:extLst>
          </p:cNvPr>
          <p:cNvSpPr txBox="1"/>
          <p:nvPr/>
        </p:nvSpPr>
        <p:spPr>
          <a:xfrm>
            <a:off x="2113455" y="5361315"/>
            <a:ext cx="527796" cy="307777"/>
          </a:xfrm>
          <a:prstGeom prst="rect">
            <a:avLst/>
          </a:prstGeom>
          <a:solidFill>
            <a:schemeClr val="bg1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CA" sz="1400" dirty="0">
                <a:ea typeface="Microsoft YaHei" panose="020B0503020204020204" pitchFamily="34" charset="-122"/>
                <a:cs typeface="Times New Roman" panose="02020603050405020304" pitchFamily="18" charset="0"/>
              </a:rPr>
              <a:t>GPS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662312-940E-4454-5B5E-6AC6DFC4B8A8}"/>
              </a:ext>
            </a:extLst>
          </p:cNvPr>
          <p:cNvSpPr txBox="1"/>
          <p:nvPr/>
        </p:nvSpPr>
        <p:spPr>
          <a:xfrm>
            <a:off x="5076914" y="2219278"/>
            <a:ext cx="988953" cy="523220"/>
          </a:xfrm>
          <a:prstGeom prst="rect">
            <a:avLst/>
          </a:prstGeom>
          <a:solidFill>
            <a:schemeClr val="bg1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ea typeface="Microsoft YaHei" panose="020B0503020204020204" pitchFamily="34" charset="-122"/>
                <a:cs typeface="Times New Roman" panose="02020603050405020304" pitchFamily="18" charset="0"/>
              </a:rPr>
              <a:t>Frame deflection</a:t>
            </a:r>
            <a:endParaRPr lang="en-CA" sz="1400" dirty="0"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5E8B7F3-0C1E-C9F4-666B-2BC0EB82A0F1}"/>
              </a:ext>
            </a:extLst>
          </p:cNvPr>
          <p:cNvSpPr txBox="1"/>
          <p:nvPr/>
        </p:nvSpPr>
        <p:spPr>
          <a:xfrm>
            <a:off x="4803934" y="4718069"/>
            <a:ext cx="901121" cy="276999"/>
          </a:xfrm>
          <a:prstGeom prst="rect">
            <a:avLst/>
          </a:prstGeom>
          <a:solidFill>
            <a:schemeClr val="bg1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ea typeface="Microsoft YaHei" panose="020B0503020204020204" pitchFamily="34" charset="-122"/>
                <a:cs typeface="Times New Roman" panose="02020603050405020304" pitchFamily="18" charset="0"/>
              </a:rPr>
              <a:t>Max speed</a:t>
            </a:r>
            <a:endParaRPr lang="en-CA" sz="1200" dirty="0"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A9F5BA5-8D78-83CC-7058-DE406F741072}"/>
              </a:ext>
            </a:extLst>
          </p:cNvPr>
          <p:cNvSpPr txBox="1"/>
          <p:nvPr/>
        </p:nvSpPr>
        <p:spPr>
          <a:xfrm>
            <a:off x="4803934" y="3499451"/>
            <a:ext cx="646338" cy="461665"/>
          </a:xfrm>
          <a:prstGeom prst="rect">
            <a:avLst/>
          </a:prstGeom>
          <a:solidFill>
            <a:schemeClr val="bg1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ea typeface="Microsoft YaHei" panose="020B0503020204020204" pitchFamily="34" charset="-122"/>
                <a:cs typeface="Times New Roman" panose="02020603050405020304" pitchFamily="18" charset="0"/>
              </a:rPr>
              <a:t>Max G force</a:t>
            </a:r>
            <a:endParaRPr lang="en-CA" sz="1200" dirty="0"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3914DF0-5D27-72E7-DF29-D3F0E0CC0706}"/>
              </a:ext>
            </a:extLst>
          </p:cNvPr>
          <p:cNvCxnSpPr>
            <a:cxnSpLocks/>
          </p:cNvCxnSpPr>
          <p:nvPr/>
        </p:nvCxnSpPr>
        <p:spPr>
          <a:xfrm>
            <a:off x="7934350" y="2508604"/>
            <a:ext cx="738096" cy="7071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762A678-7020-5FEF-873E-DE7D334FE199}"/>
              </a:ext>
            </a:extLst>
          </p:cNvPr>
          <p:cNvCxnSpPr>
            <a:cxnSpLocks/>
          </p:cNvCxnSpPr>
          <p:nvPr/>
        </p:nvCxnSpPr>
        <p:spPr>
          <a:xfrm>
            <a:off x="3472352" y="5206433"/>
            <a:ext cx="5967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6608C1A-26DD-9C02-CB63-7BAA3617BC73}"/>
              </a:ext>
            </a:extLst>
          </p:cNvPr>
          <p:cNvSpPr txBox="1"/>
          <p:nvPr/>
        </p:nvSpPr>
        <p:spPr>
          <a:xfrm>
            <a:off x="814746" y="1910446"/>
            <a:ext cx="2419989" cy="307777"/>
          </a:xfrm>
          <a:prstGeom prst="rect">
            <a:avLst/>
          </a:prstGeom>
          <a:solidFill>
            <a:schemeClr val="bg1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CA" sz="1400" dirty="0"/>
              <a:t>Accelerometer/ Inclinometer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A328075-7F79-FB65-A27A-4F5422A11A49}"/>
              </a:ext>
            </a:extLst>
          </p:cNvPr>
          <p:cNvSpPr/>
          <p:nvPr/>
        </p:nvSpPr>
        <p:spPr>
          <a:xfrm>
            <a:off x="732437" y="1838763"/>
            <a:ext cx="2575329" cy="40056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04F3779-D080-B951-595E-03E32B953624}"/>
              </a:ext>
            </a:extLst>
          </p:cNvPr>
          <p:cNvSpPr/>
          <p:nvPr/>
        </p:nvSpPr>
        <p:spPr>
          <a:xfrm>
            <a:off x="1290943" y="2766669"/>
            <a:ext cx="157223" cy="15484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049453D-3E7A-65DE-972B-CE04A3E1B6A2}"/>
              </a:ext>
            </a:extLst>
          </p:cNvPr>
          <p:cNvCxnSpPr>
            <a:cxnSpLocks/>
            <a:stCxn id="26" idx="4"/>
          </p:cNvCxnSpPr>
          <p:nvPr/>
        </p:nvCxnSpPr>
        <p:spPr>
          <a:xfrm flipH="1">
            <a:off x="1369554" y="2921513"/>
            <a:ext cx="1" cy="291495"/>
          </a:xfrm>
          <a:prstGeom prst="straightConnector1">
            <a:avLst/>
          </a:prstGeom>
          <a:ln w="381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000C9EBD-095C-17BE-710A-21278F6010C4}"/>
              </a:ext>
            </a:extLst>
          </p:cNvPr>
          <p:cNvSpPr/>
          <p:nvPr/>
        </p:nvSpPr>
        <p:spPr>
          <a:xfrm>
            <a:off x="2531360" y="2757026"/>
            <a:ext cx="157223" cy="15484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BFDD1BB-EF14-49C4-83BA-61EC335FDDB7}"/>
              </a:ext>
            </a:extLst>
          </p:cNvPr>
          <p:cNvCxnSpPr>
            <a:cxnSpLocks/>
            <a:stCxn id="28" idx="4"/>
          </p:cNvCxnSpPr>
          <p:nvPr/>
        </p:nvCxnSpPr>
        <p:spPr>
          <a:xfrm flipH="1">
            <a:off x="2609971" y="2911870"/>
            <a:ext cx="1" cy="291495"/>
          </a:xfrm>
          <a:prstGeom prst="straightConnector1">
            <a:avLst/>
          </a:prstGeom>
          <a:ln w="381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0F790A71-74E8-004D-123B-A2817CB53F6B}"/>
              </a:ext>
            </a:extLst>
          </p:cNvPr>
          <p:cNvSpPr/>
          <p:nvPr/>
        </p:nvSpPr>
        <p:spPr>
          <a:xfrm>
            <a:off x="1956231" y="4905834"/>
            <a:ext cx="157223" cy="15484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C92BBC0-19A4-5849-96CE-9883366E3520}"/>
              </a:ext>
            </a:extLst>
          </p:cNvPr>
          <p:cNvCxnSpPr>
            <a:cxnSpLocks/>
          </p:cNvCxnSpPr>
          <p:nvPr/>
        </p:nvCxnSpPr>
        <p:spPr>
          <a:xfrm flipH="1">
            <a:off x="2034842" y="4648350"/>
            <a:ext cx="1" cy="291495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E03A344-B31B-47A5-EF97-8BD6798C1E8A}"/>
              </a:ext>
            </a:extLst>
          </p:cNvPr>
          <p:cNvSpPr txBox="1"/>
          <p:nvPr/>
        </p:nvSpPr>
        <p:spPr>
          <a:xfrm>
            <a:off x="3495420" y="2788384"/>
            <a:ext cx="461665" cy="1889435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algn="ctr"/>
            <a:r>
              <a:rPr lang="en-US" altLang="zh-CN" sz="1800" b="1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Realtime data</a:t>
            </a:r>
            <a:endParaRPr lang="en-CA" b="1" dirty="0">
              <a:solidFill>
                <a:schemeClr val="accent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82182DE-BB46-E79F-C243-2247A0D4DBCD}"/>
              </a:ext>
            </a:extLst>
          </p:cNvPr>
          <p:cNvSpPr txBox="1"/>
          <p:nvPr/>
        </p:nvSpPr>
        <p:spPr>
          <a:xfrm>
            <a:off x="8088994" y="3097111"/>
            <a:ext cx="461665" cy="1602307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algn="ctr"/>
            <a:r>
              <a:rPr lang="en-US" altLang="zh-CN" sz="1800" b="1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Simulation</a:t>
            </a:r>
            <a:endParaRPr lang="en-CA" b="1" dirty="0">
              <a:solidFill>
                <a:schemeClr val="accent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790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CC1BA0-68D2-6DC0-734B-601278F45BF4}"/>
              </a:ext>
            </a:extLst>
          </p:cNvPr>
          <p:cNvSpPr>
            <a:spLocks/>
          </p:cNvSpPr>
          <p:nvPr/>
        </p:nvSpPr>
        <p:spPr>
          <a:xfrm>
            <a:off x="635757" y="1239078"/>
            <a:ext cx="11218313" cy="452634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CF5268-6728-2D2E-8DB3-D62D20D7F338}"/>
              </a:ext>
            </a:extLst>
          </p:cNvPr>
          <p:cNvSpPr/>
          <p:nvPr/>
        </p:nvSpPr>
        <p:spPr>
          <a:xfrm>
            <a:off x="648664" y="2107096"/>
            <a:ext cx="11205406" cy="344556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2B8F03-9FC5-4660-2731-B348415DD045}"/>
              </a:ext>
            </a:extLst>
          </p:cNvPr>
          <p:cNvSpPr txBox="1"/>
          <p:nvPr/>
        </p:nvSpPr>
        <p:spPr>
          <a:xfrm>
            <a:off x="1259887" y="1380295"/>
            <a:ext cx="100667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 dirty="0">
                <a:solidFill>
                  <a:schemeClr val="bg1"/>
                </a:solidFill>
              </a:rPr>
              <a:t>Cloud-based Digital Twin System and Consistency Check</a:t>
            </a:r>
          </a:p>
        </p:txBody>
      </p:sp>
      <p:pic>
        <p:nvPicPr>
          <p:cNvPr id="7" name="Video Project 3">
            <a:hlinkClick r:id="" action="ppaction://media"/>
            <a:extLst>
              <a:ext uri="{FF2B5EF4-FFF2-40B4-BE49-F238E27FC236}">
                <a16:creationId xmlns:a16="http://schemas.microsoft.com/office/drawing/2014/main" id="{2BED4173-2246-2CB3-74AE-83228B8961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6792" y="2360678"/>
            <a:ext cx="4324078" cy="2432294"/>
          </a:xfrm>
          <a:prstGeom prst="rect">
            <a:avLst/>
          </a:prstGeom>
        </p:spPr>
      </p:pic>
      <p:pic>
        <p:nvPicPr>
          <p:cNvPr id="8" name="Picture 1401658430" descr="A picture containing screenshot, scale model, LEGO&#10;&#10;Description automatically generated">
            <a:extLst>
              <a:ext uri="{FF2B5EF4-FFF2-40B4-BE49-F238E27FC236}">
                <a16:creationId xmlns:a16="http://schemas.microsoft.com/office/drawing/2014/main" id="{208CCA28-546F-9FAB-8E7B-0FE45DC9A4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36" r="5304" b="57140"/>
          <a:stretch>
            <a:fillRect/>
          </a:stretch>
        </p:blipFill>
        <p:spPr bwMode="auto">
          <a:xfrm>
            <a:off x="7403226" y="2237699"/>
            <a:ext cx="4336085" cy="2526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3FCA8B-BE84-4546-B15E-1E49150F0E70}"/>
              </a:ext>
            </a:extLst>
          </p:cNvPr>
          <p:cNvSpPr txBox="1"/>
          <p:nvPr/>
        </p:nvSpPr>
        <p:spPr>
          <a:xfrm>
            <a:off x="1212674" y="4946235"/>
            <a:ext cx="3118695" cy="369332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en-US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Cloud-based Digital Twin</a:t>
            </a:r>
            <a:endParaRPr lang="en-CA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DBC4CB-593A-C4A0-8985-455D02F8D76B}"/>
              </a:ext>
            </a:extLst>
          </p:cNvPr>
          <p:cNvSpPr txBox="1"/>
          <p:nvPr/>
        </p:nvSpPr>
        <p:spPr>
          <a:xfrm>
            <a:off x="7675567" y="4894919"/>
            <a:ext cx="3939287" cy="369332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en-US" altLang="zh-CN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Virtual-Real Inconsistency check </a:t>
            </a:r>
            <a:endParaRPr lang="en-CA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24A3A20-176B-AC40-654A-B97B3382D32C}"/>
              </a:ext>
            </a:extLst>
          </p:cNvPr>
          <p:cNvGrpSpPr/>
          <p:nvPr/>
        </p:nvGrpSpPr>
        <p:grpSpPr>
          <a:xfrm>
            <a:off x="5103816" y="2290019"/>
            <a:ext cx="2571751" cy="3052301"/>
            <a:chOff x="7263245" y="2254827"/>
            <a:chExt cx="2945826" cy="338926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D87368B-B928-DA15-AB34-F27C2C153C9F}"/>
                </a:ext>
              </a:extLst>
            </p:cNvPr>
            <p:cNvSpPr/>
            <p:nvPr/>
          </p:nvSpPr>
          <p:spPr>
            <a:xfrm>
              <a:off x="7350171" y="2379517"/>
              <a:ext cx="1079428" cy="57150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sz="1200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338390B-CEE9-7B3E-6E94-DCE7E06F7C95}"/>
                </a:ext>
              </a:extLst>
            </p:cNvPr>
            <p:cNvSpPr/>
            <p:nvPr/>
          </p:nvSpPr>
          <p:spPr>
            <a:xfrm>
              <a:off x="7356762" y="4369888"/>
              <a:ext cx="1079428" cy="571501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D8AD8BB-3CE2-8A96-2387-F3E893C1B8C2}"/>
                </a:ext>
              </a:extLst>
            </p:cNvPr>
            <p:cNvSpPr/>
            <p:nvPr/>
          </p:nvSpPr>
          <p:spPr>
            <a:xfrm>
              <a:off x="8625684" y="4369887"/>
              <a:ext cx="1079428" cy="571501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sz="12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5" name="Arrow: Up-Down 14">
              <a:extLst>
                <a:ext uri="{FF2B5EF4-FFF2-40B4-BE49-F238E27FC236}">
                  <a16:creationId xmlns:a16="http://schemas.microsoft.com/office/drawing/2014/main" id="{F42667D8-C946-0241-8D9F-B7CB85EB15FB}"/>
                </a:ext>
              </a:extLst>
            </p:cNvPr>
            <p:cNvSpPr/>
            <p:nvPr/>
          </p:nvSpPr>
          <p:spPr>
            <a:xfrm>
              <a:off x="7658100" y="2951017"/>
              <a:ext cx="405246" cy="1418869"/>
            </a:xfrm>
            <a:prstGeom prst="upDownArrow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sz="20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D0C3F73-0439-3373-9242-445CABF9EB5A}"/>
                </a:ext>
              </a:extLst>
            </p:cNvPr>
            <p:cNvCxnSpPr>
              <a:cxnSpLocks/>
              <a:endCxn id="14" idx="0"/>
            </p:cNvCxnSpPr>
            <p:nvPr/>
          </p:nvCxnSpPr>
          <p:spPr>
            <a:xfrm>
              <a:off x="8364683" y="2951017"/>
              <a:ext cx="800716" cy="1418869"/>
            </a:xfrm>
            <a:prstGeom prst="straightConnector1">
              <a:avLst/>
            </a:prstGeom>
            <a:ln w="28575">
              <a:solidFill>
                <a:schemeClr val="accent2">
                  <a:lumMod val="60000"/>
                  <a:lumOff val="4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0736A2E-3309-A907-81D0-29DD7CB0AF06}"/>
                </a:ext>
              </a:extLst>
            </p:cNvPr>
            <p:cNvSpPr/>
            <p:nvPr/>
          </p:nvSpPr>
          <p:spPr>
            <a:xfrm>
              <a:off x="7263245" y="2254827"/>
              <a:ext cx="2535383" cy="2805546"/>
            </a:xfrm>
            <a:prstGeom prst="rect">
              <a:avLst/>
            </a:prstGeom>
            <a:noFill/>
            <a:ln w="3810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CA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E491EAC-5DD3-9F0A-39F0-B0C1832AB9DE}"/>
                </a:ext>
              </a:extLst>
            </p:cNvPr>
            <p:cNvCxnSpPr>
              <a:cxnSpLocks/>
            </p:cNvCxnSpPr>
            <p:nvPr/>
          </p:nvCxnSpPr>
          <p:spPr>
            <a:xfrm>
              <a:off x="8364683" y="4941388"/>
              <a:ext cx="0" cy="444372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B4E3D1B-E3D7-6781-1834-67A76E19829E}"/>
                </a:ext>
              </a:extLst>
            </p:cNvPr>
            <p:cNvCxnSpPr>
              <a:cxnSpLocks/>
            </p:cNvCxnSpPr>
            <p:nvPr/>
          </p:nvCxnSpPr>
          <p:spPr>
            <a:xfrm>
              <a:off x="8697191" y="4941388"/>
              <a:ext cx="0" cy="371041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25AE311E-440F-00E1-7A66-152171B8EAB1}"/>
                </a:ext>
              </a:extLst>
            </p:cNvPr>
            <p:cNvCxnSpPr>
              <a:cxnSpLocks/>
            </p:cNvCxnSpPr>
            <p:nvPr/>
          </p:nvCxnSpPr>
          <p:spPr>
            <a:xfrm>
              <a:off x="8364683" y="5173484"/>
              <a:ext cx="332509" cy="0"/>
            </a:xfrm>
            <a:prstGeom prst="straightConnector1">
              <a:avLst/>
            </a:prstGeom>
            <a:ln w="28575">
              <a:solidFill>
                <a:srgbClr val="00206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F83ADB4-444D-ECEB-144A-770880859AED}"/>
                </a:ext>
              </a:extLst>
            </p:cNvPr>
            <p:cNvSpPr txBox="1"/>
            <p:nvPr/>
          </p:nvSpPr>
          <p:spPr>
            <a:xfrm>
              <a:off x="8042462" y="5233985"/>
              <a:ext cx="1101436" cy="410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rgbClr val="00206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Delay</a:t>
              </a:r>
              <a:endParaRPr lang="en-CA" b="1" dirty="0">
                <a:solidFill>
                  <a:srgbClr val="00206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C28F98E-5C68-03DF-3674-F5479DC99DB3}"/>
                </a:ext>
              </a:extLst>
            </p:cNvPr>
            <p:cNvSpPr txBox="1"/>
            <p:nvPr/>
          </p:nvSpPr>
          <p:spPr>
            <a:xfrm>
              <a:off x="7882056" y="3491175"/>
              <a:ext cx="686290" cy="375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b="1" dirty="0">
                  <a:solidFill>
                    <a:srgbClr val="7030A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Syn</a:t>
              </a:r>
              <a:endParaRPr lang="en-CA" sz="1600" b="1" dirty="0">
                <a:solidFill>
                  <a:srgbClr val="7030A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50981B1-2B44-42B6-BA70-0A7C71798A0F}"/>
                </a:ext>
              </a:extLst>
            </p:cNvPr>
            <p:cNvSpPr txBox="1"/>
            <p:nvPr/>
          </p:nvSpPr>
          <p:spPr>
            <a:xfrm>
              <a:off x="8697847" y="3459832"/>
              <a:ext cx="1511224" cy="375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err="1">
                  <a:solidFill>
                    <a:srgbClr val="7030A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Asyn</a:t>
              </a:r>
              <a:endParaRPr lang="en-CA" sz="1600" b="1" dirty="0">
                <a:solidFill>
                  <a:srgbClr val="7030A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23D3ADB-CE1A-9123-D7CB-CE3AD74B94C8}"/>
              </a:ext>
            </a:extLst>
          </p:cNvPr>
          <p:cNvSpPr txBox="1"/>
          <p:nvPr/>
        </p:nvSpPr>
        <p:spPr>
          <a:xfrm>
            <a:off x="6230368" y="4120002"/>
            <a:ext cx="1129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Real Physical State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5BC7385-DA83-8BAA-A8DC-AE3955D42E4F}"/>
              </a:ext>
            </a:extLst>
          </p:cNvPr>
          <p:cNvSpPr txBox="1"/>
          <p:nvPr/>
        </p:nvSpPr>
        <p:spPr>
          <a:xfrm>
            <a:off x="5091120" y="4128974"/>
            <a:ext cx="1129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Ideal Physical State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67CF05A-135E-4E3E-C4A5-E2F5717FDB4F}"/>
              </a:ext>
            </a:extLst>
          </p:cNvPr>
          <p:cNvSpPr txBox="1"/>
          <p:nvPr/>
        </p:nvSpPr>
        <p:spPr>
          <a:xfrm>
            <a:off x="5079113" y="2413496"/>
            <a:ext cx="11298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Virtual State</a:t>
            </a:r>
          </a:p>
        </p:txBody>
      </p:sp>
    </p:spTree>
    <p:extLst>
      <p:ext uri="{BB962C8B-B14F-4D97-AF65-F5344CB8AC3E}">
        <p14:creationId xmlns:p14="http://schemas.microsoft.com/office/powerpoint/2010/main" val="1749623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57076A6B-915F-40B0-8427-1700CB4138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65"/>
          <a:stretch/>
        </p:blipFill>
        <p:spPr bwMode="auto">
          <a:xfrm>
            <a:off x="2236765" y="1411402"/>
            <a:ext cx="7188471" cy="4815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5448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2A542B7-8E4E-4996-ADAA-26BF92EDF47D}"/>
              </a:ext>
            </a:extLst>
          </p:cNvPr>
          <p:cNvSpPr/>
          <p:nvPr/>
        </p:nvSpPr>
        <p:spPr>
          <a:xfrm>
            <a:off x="7691773" y="1735847"/>
            <a:ext cx="3348000" cy="216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3D2458B-6197-4D51-A4CB-15483A72A92E}"/>
              </a:ext>
            </a:extLst>
          </p:cNvPr>
          <p:cNvSpPr/>
          <p:nvPr/>
        </p:nvSpPr>
        <p:spPr>
          <a:xfrm>
            <a:off x="4337792" y="1735847"/>
            <a:ext cx="3348000" cy="216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2924BF5-F036-44DF-BDC3-368308DEB9E6}"/>
              </a:ext>
            </a:extLst>
          </p:cNvPr>
          <p:cNvSpPr/>
          <p:nvPr/>
        </p:nvSpPr>
        <p:spPr>
          <a:xfrm>
            <a:off x="979810" y="1735847"/>
            <a:ext cx="3348000" cy="216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D84CFD-E6B7-430B-ABBF-0BC524F5E837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contrast="20000"/>
          </a:blip>
          <a:stretch>
            <a:fillRect/>
          </a:stretch>
        </p:blipFill>
        <p:spPr>
          <a:xfrm>
            <a:off x="1072413" y="1850416"/>
            <a:ext cx="3208202" cy="1944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7B6108D-2167-48FB-8A1F-9DCE2574C7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6" r="2997" b="39295"/>
          <a:stretch/>
        </p:blipFill>
        <p:spPr>
          <a:xfrm>
            <a:off x="7777258" y="1880873"/>
            <a:ext cx="3277338" cy="188308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4AEDCE2-A384-4C2D-B162-B26E649C8337}"/>
              </a:ext>
            </a:extLst>
          </p:cNvPr>
          <p:cNvSpPr txBox="1"/>
          <p:nvPr/>
        </p:nvSpPr>
        <p:spPr>
          <a:xfrm>
            <a:off x="987878" y="865935"/>
            <a:ext cx="10066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>
                <a:solidFill>
                  <a:schemeClr val="bg1"/>
                </a:solidFill>
              </a:rPr>
              <a:t>Part Consolidation Candidate Detection for Additive Manufacturing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A8BC83E-33DB-4DED-B0AB-03C97EEAAF1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/>
          <a:srcRect l="49604" t="52250" b="3684"/>
          <a:stretch/>
        </p:blipFill>
        <p:spPr>
          <a:xfrm>
            <a:off x="4444793" y="1874496"/>
            <a:ext cx="3277338" cy="19257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C4E3F36-39B9-4B27-B609-9C6CA03BBC99}"/>
              </a:ext>
            </a:extLst>
          </p:cNvPr>
          <p:cNvSpPr txBox="1"/>
          <p:nvPr/>
        </p:nvSpPr>
        <p:spPr>
          <a:xfrm>
            <a:off x="3044414" y="4797911"/>
            <a:ext cx="512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rgbClr val="FF0000"/>
                </a:solidFill>
              </a:rPr>
              <a:t>This is the template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A069181B-BB53-4089-B412-C2A6CDC3C6A7}"/>
              </a:ext>
            </a:extLst>
          </p:cNvPr>
          <p:cNvSpPr/>
          <p:nvPr/>
        </p:nvSpPr>
        <p:spPr>
          <a:xfrm>
            <a:off x="4199138" y="2698812"/>
            <a:ext cx="230796" cy="2574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B183F4CF-C680-4E47-BF3E-6A2C75722847}"/>
              </a:ext>
            </a:extLst>
          </p:cNvPr>
          <p:cNvSpPr/>
          <p:nvPr/>
        </p:nvSpPr>
        <p:spPr>
          <a:xfrm>
            <a:off x="7609668" y="2643632"/>
            <a:ext cx="230796" cy="2574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2875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2766485-922F-4576-8124-17ADE3B83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123" y="1621379"/>
            <a:ext cx="10089754" cy="3615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461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7DF2BAA-C200-403B-B459-BE816FEF63C9}"/>
              </a:ext>
            </a:extLst>
          </p:cNvPr>
          <p:cNvSpPr>
            <a:spLocks/>
          </p:cNvSpPr>
          <p:nvPr/>
        </p:nvSpPr>
        <p:spPr>
          <a:xfrm>
            <a:off x="1218801" y="1444575"/>
            <a:ext cx="10080000" cy="3600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73F2A88-75E6-4DCF-826C-AAF59DED1800}"/>
              </a:ext>
            </a:extLst>
          </p:cNvPr>
          <p:cNvSpPr/>
          <p:nvPr/>
        </p:nvSpPr>
        <p:spPr>
          <a:xfrm>
            <a:off x="1232083" y="2600024"/>
            <a:ext cx="10051894" cy="216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23F3F47-6C47-4DD0-8A62-A4CD5851A3B4}"/>
              </a:ext>
            </a:extLst>
          </p:cNvPr>
          <p:cNvSpPr/>
          <p:nvPr/>
        </p:nvSpPr>
        <p:spPr>
          <a:xfrm>
            <a:off x="1224014" y="2598878"/>
            <a:ext cx="10059963" cy="216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C3AEF07-8E86-4049-884C-DCDFD3D65C43}"/>
              </a:ext>
            </a:extLst>
          </p:cNvPr>
          <p:cNvSpPr/>
          <p:nvPr/>
        </p:nvSpPr>
        <p:spPr>
          <a:xfrm>
            <a:off x="7935978" y="2586423"/>
            <a:ext cx="3348000" cy="216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636B228-FEBE-410E-AC51-CC83FD422240}"/>
              </a:ext>
            </a:extLst>
          </p:cNvPr>
          <p:cNvSpPr/>
          <p:nvPr/>
        </p:nvSpPr>
        <p:spPr>
          <a:xfrm>
            <a:off x="4581997" y="2586423"/>
            <a:ext cx="3348000" cy="216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BDF6311-309C-42CC-BC60-D0F92FFDAB93}"/>
              </a:ext>
            </a:extLst>
          </p:cNvPr>
          <p:cNvSpPr/>
          <p:nvPr/>
        </p:nvSpPr>
        <p:spPr>
          <a:xfrm>
            <a:off x="1224015" y="2586423"/>
            <a:ext cx="3348000" cy="216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9C9491A-989B-4311-8F2B-EFF4B2D0D181}"/>
              </a:ext>
            </a:extLst>
          </p:cNvPr>
          <p:cNvSpPr txBox="1"/>
          <p:nvPr/>
        </p:nvSpPr>
        <p:spPr>
          <a:xfrm>
            <a:off x="1232083" y="1716511"/>
            <a:ext cx="10066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>
                <a:solidFill>
                  <a:schemeClr val="bg1"/>
                </a:solidFill>
              </a:rPr>
              <a:t>Part Fusion with Additive Manufacturing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D9D3B5E-849B-4B95-A1D3-889B18681210}"/>
              </a:ext>
            </a:extLst>
          </p:cNvPr>
          <p:cNvSpPr/>
          <p:nvPr/>
        </p:nvSpPr>
        <p:spPr>
          <a:xfrm>
            <a:off x="4222735" y="2590112"/>
            <a:ext cx="4145871" cy="2148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862ACB49-4D5F-4B27-88EF-C79D473F460E}"/>
              </a:ext>
            </a:extLst>
          </p:cNvPr>
          <p:cNvSpPr/>
          <p:nvPr/>
        </p:nvSpPr>
        <p:spPr>
          <a:xfrm>
            <a:off x="5382131" y="3356378"/>
            <a:ext cx="1715659" cy="461665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B73B372-E9E0-4F47-A440-216A6A8B78D2}"/>
              </a:ext>
            </a:extLst>
          </p:cNvPr>
          <p:cNvSpPr txBox="1"/>
          <p:nvPr/>
        </p:nvSpPr>
        <p:spPr>
          <a:xfrm>
            <a:off x="5481562" y="3030514"/>
            <a:ext cx="15078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dirty="0">
                <a:solidFill>
                  <a:srgbClr val="00B0F0"/>
                </a:solidFill>
              </a:rPr>
              <a:t>7 parts in 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7661F8A-0DD3-46FD-8EBB-1B3579652000}"/>
              </a:ext>
            </a:extLst>
          </p:cNvPr>
          <p:cNvSpPr txBox="1"/>
          <p:nvPr/>
        </p:nvSpPr>
        <p:spPr>
          <a:xfrm>
            <a:off x="5100304" y="3818043"/>
            <a:ext cx="21949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dirty="0">
                <a:solidFill>
                  <a:srgbClr val="00B0F0"/>
                </a:solidFill>
              </a:rPr>
              <a:t>25% weight savings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722B4D0-8D99-425F-A19B-7A013C6A45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989"/>
          <a:stretch/>
        </p:blipFill>
        <p:spPr>
          <a:xfrm>
            <a:off x="8273493" y="2880563"/>
            <a:ext cx="1849735" cy="1524453"/>
          </a:xfrm>
          <a:prstGeom prst="rect">
            <a:avLst/>
          </a:prstGeom>
        </p:spPr>
      </p:pic>
      <p:pic>
        <p:nvPicPr>
          <p:cNvPr id="30" name="图片 3">
            <a:extLst>
              <a:ext uri="{FF2B5EF4-FFF2-40B4-BE49-F238E27FC236}">
                <a16:creationId xmlns:a16="http://schemas.microsoft.com/office/drawing/2014/main" id="{90DCB6C6-B112-46C8-B090-BDD89A46A5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1536" y="2856587"/>
            <a:ext cx="2335486" cy="150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151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9D906D59-FB28-4D2B-A99D-5C80373B3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123" y="1621379"/>
            <a:ext cx="10089754" cy="3615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352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A5B693D-C378-4EC5-8586-185790C745C5}"/>
              </a:ext>
            </a:extLst>
          </p:cNvPr>
          <p:cNvSpPr>
            <a:spLocks/>
          </p:cNvSpPr>
          <p:nvPr/>
        </p:nvSpPr>
        <p:spPr>
          <a:xfrm>
            <a:off x="1148597" y="1629000"/>
            <a:ext cx="10080000" cy="3600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EF81B6-5C76-4D9F-9522-330F188F8597}"/>
              </a:ext>
            </a:extLst>
          </p:cNvPr>
          <p:cNvSpPr/>
          <p:nvPr/>
        </p:nvSpPr>
        <p:spPr>
          <a:xfrm>
            <a:off x="1161879" y="2784449"/>
            <a:ext cx="10051894" cy="216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D0BEC1-33BC-4FFE-BBF4-3092C91441E3}"/>
              </a:ext>
            </a:extLst>
          </p:cNvPr>
          <p:cNvSpPr/>
          <p:nvPr/>
        </p:nvSpPr>
        <p:spPr>
          <a:xfrm>
            <a:off x="1153809" y="2783303"/>
            <a:ext cx="10080000" cy="21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4C2ACDE-ACD5-4A47-9AFE-C4CEA29CAE4A}"/>
              </a:ext>
            </a:extLst>
          </p:cNvPr>
          <p:cNvSpPr/>
          <p:nvPr/>
        </p:nvSpPr>
        <p:spPr>
          <a:xfrm>
            <a:off x="7865774" y="2770848"/>
            <a:ext cx="3348000" cy="21600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64C251-B794-4915-B10B-CF9C1D88E73F}"/>
              </a:ext>
            </a:extLst>
          </p:cNvPr>
          <p:cNvSpPr/>
          <p:nvPr/>
        </p:nvSpPr>
        <p:spPr>
          <a:xfrm>
            <a:off x="4511793" y="2770848"/>
            <a:ext cx="3348000" cy="216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B12E260-0655-4855-BF36-2A8AFC1828FA}"/>
              </a:ext>
            </a:extLst>
          </p:cNvPr>
          <p:cNvSpPr/>
          <p:nvPr/>
        </p:nvSpPr>
        <p:spPr>
          <a:xfrm>
            <a:off x="1163971" y="2770848"/>
            <a:ext cx="3348000" cy="216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E73CF96-11F5-4146-AAD4-52AE9E6EED3E}"/>
              </a:ext>
            </a:extLst>
          </p:cNvPr>
          <p:cNvSpPr txBox="1"/>
          <p:nvPr/>
        </p:nvSpPr>
        <p:spPr>
          <a:xfrm>
            <a:off x="1161879" y="1900936"/>
            <a:ext cx="10066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>
                <a:solidFill>
                  <a:schemeClr val="bg1"/>
                </a:solidFill>
              </a:rPr>
              <a:t>Architecture for Automated AM Candidacy Detection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F442CF5A-8CB0-4BAE-A184-FB3151B98C2F}"/>
              </a:ext>
            </a:extLst>
          </p:cNvPr>
          <p:cNvSpPr/>
          <p:nvPr/>
        </p:nvSpPr>
        <p:spPr>
          <a:xfrm>
            <a:off x="5311927" y="3540803"/>
            <a:ext cx="1715659" cy="461665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274148F-126C-465F-ABBB-FB7A802E1305}"/>
              </a:ext>
            </a:extLst>
          </p:cNvPr>
          <p:cNvSpPr/>
          <p:nvPr/>
        </p:nvSpPr>
        <p:spPr>
          <a:xfrm>
            <a:off x="4152531" y="2776148"/>
            <a:ext cx="4145871" cy="21546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445EFEE-E080-4472-8E39-2D08BFA68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6629" y="2797613"/>
            <a:ext cx="5875171" cy="2085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510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5D0E580B-419F-4756-9929-601E6A1A5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79718"/>
            <a:ext cx="10905066" cy="3898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083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545A5E8-CE6B-4B91-8CDD-433119094528}"/>
              </a:ext>
            </a:extLst>
          </p:cNvPr>
          <p:cNvSpPr>
            <a:spLocks/>
          </p:cNvSpPr>
          <p:nvPr/>
        </p:nvSpPr>
        <p:spPr>
          <a:xfrm>
            <a:off x="974596" y="593999"/>
            <a:ext cx="10080000" cy="3600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E1F32B-4688-4C0E-A657-9E7134EC48A0}"/>
              </a:ext>
            </a:extLst>
          </p:cNvPr>
          <p:cNvSpPr/>
          <p:nvPr/>
        </p:nvSpPr>
        <p:spPr>
          <a:xfrm>
            <a:off x="4337792" y="1735847"/>
            <a:ext cx="3348000" cy="216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3D2108-FA52-4766-9276-5CA45B75A300}"/>
              </a:ext>
            </a:extLst>
          </p:cNvPr>
          <p:cNvSpPr/>
          <p:nvPr/>
        </p:nvSpPr>
        <p:spPr>
          <a:xfrm>
            <a:off x="979810" y="1735847"/>
            <a:ext cx="5116190" cy="216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C777A0-5425-43B4-B3C3-D67CEAD21A5C}"/>
              </a:ext>
            </a:extLst>
          </p:cNvPr>
          <p:cNvSpPr txBox="1"/>
          <p:nvPr/>
        </p:nvSpPr>
        <p:spPr>
          <a:xfrm>
            <a:off x="987878" y="865935"/>
            <a:ext cx="10066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>
                <a:solidFill>
                  <a:schemeClr val="bg1"/>
                </a:solidFill>
              </a:rPr>
              <a:t>Sustainable Additive Manufacturing with Part Consolidation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D2E86391-5893-4CA4-AD53-400960D3D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contras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2450" y="1740378"/>
            <a:ext cx="2620929" cy="21221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376D059-B000-40EE-B44D-98EEA45DD8AB}"/>
              </a:ext>
            </a:extLst>
          </p:cNvPr>
          <p:cNvSpPr/>
          <p:nvPr/>
        </p:nvSpPr>
        <p:spPr>
          <a:xfrm>
            <a:off x="6096000" y="1735847"/>
            <a:ext cx="4943773" cy="216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F090033-D9FD-4720-B554-CDDAA951F5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44942" y="1768019"/>
            <a:ext cx="2849152" cy="208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471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3565320-F2B0-4505-86D2-571D252914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123" y="1621379"/>
            <a:ext cx="10089754" cy="3615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966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91</Words>
  <Application>Microsoft Office PowerPoint</Application>
  <PresentationFormat>Widescreen</PresentationFormat>
  <Paragraphs>26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Microsoft YaHei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Sheng Yang</dc:creator>
  <cp:lastModifiedBy>Sheng Yang</cp:lastModifiedBy>
  <cp:revision>4</cp:revision>
  <dcterms:created xsi:type="dcterms:W3CDTF">2020-09-14T06:33:03Z</dcterms:created>
  <dcterms:modified xsi:type="dcterms:W3CDTF">2025-07-21T21:13:23Z</dcterms:modified>
</cp:coreProperties>
</file>